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8A6DC-371B-45AD-965B-EF21A2928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BB0484-59E3-4A77-BCC5-F6E40ED7F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35CD49-5138-422E-9FC7-F2A13458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F763-621A-4FC7-A8C0-942E7A1722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C7342D-D789-4B30-903F-A71A64BE6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3E98F-BDD1-4448-AF7A-5F477AAC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6B8F7-1B3C-42AA-AE75-29DB1C7BF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444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51D7B-0F17-4CD8-A662-995517B1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C44745-FC12-4B69-9CC3-C6E387C37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09970-5142-476B-9529-376591B0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F763-621A-4FC7-A8C0-942E7A1722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E44548-AE23-4FA0-B260-A4DEE5851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95C694-C262-4CE7-9BC3-CF8A8946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6B8F7-1B3C-42AA-AE75-29DB1C7BF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193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64738D-A2FC-4CB7-8EA3-2EC86CEBE2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9586B5-D38C-4742-ADDA-467169E13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EFD0F1-5393-4490-9CC6-4E67BFAEC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F763-621A-4FC7-A8C0-942E7A1722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2E349-6D11-4307-89AB-906572511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7ADB25-8C40-414D-B918-B15EE83E4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6B8F7-1B3C-42AA-AE75-29DB1C7BF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000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4648A-0199-4907-B579-61DB2E05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655792-F75E-4866-ACD8-22DF9AE03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CFA142-D37D-46BE-8334-A43903B9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F763-621A-4FC7-A8C0-942E7A1722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312679-390E-43F2-8893-F05328EA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D1886-E546-42D6-AC8D-704B87C7F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6B8F7-1B3C-42AA-AE75-29DB1C7BF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63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845B5-4886-483E-AF50-648CADDC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D8E5E2-7B5D-49FF-9F1A-3DE06FDD3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C45EFE-FAE9-415D-B0C3-5F24FD74F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F763-621A-4FC7-A8C0-942E7A1722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08A20D-1D27-4F27-A881-61881A793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B46CC7-DFE9-4DF2-AFDA-51509E05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6B8F7-1B3C-42AA-AE75-29DB1C7BF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034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87383-FDAC-4235-B21D-656E67F31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7636BE-04C2-41BA-8FA4-DD39505B1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D41F3E-19E7-490C-B1CE-97A326B00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95DA9E-EE68-41A2-8FF9-CD87F49DA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F763-621A-4FC7-A8C0-942E7A1722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4B5B4A-95FB-4CF0-95D5-F5286FFF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7E3472-1FE4-45E8-9C50-DE7E38ED9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6B8F7-1B3C-42AA-AE75-29DB1C7BF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87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CC493-04AB-4957-8B5F-E765DD84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F6BDFB-0034-4FF6-837F-C59CB289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DE0FDC-60AF-4F2C-8D78-629B5B345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0D29DF-2846-49F0-B993-424392014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08003E-9F55-471D-B28F-7AA11695D0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C0D97D-C636-4E49-A37D-8F691674C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F763-621A-4FC7-A8C0-942E7A1722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48512A-7282-435B-96E9-723A1D305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7ED26B-D858-4256-8507-5EFBF1DBF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6B8F7-1B3C-42AA-AE75-29DB1C7BF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52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E711E-005D-4231-96B0-1C813185F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8D6732-01E3-4A57-8AAE-C6392F5DE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F763-621A-4FC7-A8C0-942E7A1722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84D611-0889-4CB3-B69C-D300C5388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B08A9B-F6FE-4377-9A43-C3B854085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6B8F7-1B3C-42AA-AE75-29DB1C7BF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56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8EC7C-DB99-4B2F-A49A-E6B6D1AD3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F763-621A-4FC7-A8C0-942E7A1722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AB3A25-19B4-4283-9B84-02BFF95DE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A7CFDC-40A0-4AC8-88B8-3BA9425F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6B8F7-1B3C-42AA-AE75-29DB1C7BF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96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8507F-F2CA-469C-B3CF-E89DAF0A0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EBA0E-55D3-45BD-ABC0-462B44AAD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7CC97-37B2-4E0A-A982-CB851800C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188B6F-F691-410D-9FA3-4549A693F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F763-621A-4FC7-A8C0-942E7A1722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01C4FB-DC7F-4FDF-84C4-F7FC4EDD5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F1E28B-59FC-4CA1-976E-2663C7C7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6B8F7-1B3C-42AA-AE75-29DB1C7BF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38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59849-FF17-4C9D-A65F-8BFEFE094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8015C2-8725-40FE-ADB6-CC96F107F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6AC2CD-4FEF-4FAA-A915-58EC98838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BD0C30-C568-4847-B5AD-C9913D40C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F763-621A-4FC7-A8C0-942E7A1722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30B57D-AAB0-4F9A-976D-B5502FDC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2C0885-E709-4BB4-86E5-F7ED65821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6B8F7-1B3C-42AA-AE75-29DB1C7BF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0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674483-7786-4AB2-A60A-8E12A487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24356C-7464-46C4-8FD0-22E416BBB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0DD40E-8C0F-4472-BC69-6D8B74531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0F763-621A-4FC7-A8C0-942E7A1722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DA95C9-9984-43BE-B182-8C8E3EB60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87770-214B-49D1-A787-4DCEC2D28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6B8F7-1B3C-42AA-AE75-29DB1C7BF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81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27C42D-1E37-4A98-8717-30EA03C05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97" y="440422"/>
            <a:ext cx="3362150" cy="5977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710ADC-3A1B-46A9-A65C-FE53C4F94472}"/>
              </a:ext>
            </a:extLst>
          </p:cNvPr>
          <p:cNvSpPr txBox="1"/>
          <p:nvPr/>
        </p:nvSpPr>
        <p:spPr>
          <a:xfrm>
            <a:off x="5184395" y="738231"/>
            <a:ext cx="65266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영웅 게이지가 풀인 상태일때 바 이름이 업그레이드로 바뀌며 주위에 </a:t>
            </a:r>
            <a:r>
              <a:rPr lang="en-US" altLang="ko-KR" dirty="0" err="1"/>
              <a:t>main_herolevelup_bar</a:t>
            </a:r>
            <a:r>
              <a:rPr lang="en-US" altLang="ko-KR" dirty="0"/>
              <a:t>(animation)</a:t>
            </a:r>
            <a:r>
              <a:rPr lang="ko-KR" altLang="en-US" dirty="0"/>
              <a:t>루프실행 </a:t>
            </a:r>
            <a:endParaRPr lang="en-US" altLang="ko-KR" dirty="0"/>
          </a:p>
          <a:p>
            <a:r>
              <a:rPr lang="ko-KR" altLang="en-US" dirty="0"/>
              <a:t>또한 왼쪽 화살표도 위아래로 움직임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업그레이드 </a:t>
            </a:r>
            <a:r>
              <a:rPr lang="ko-KR" altLang="en-US" dirty="0" err="1"/>
              <a:t>터치시</a:t>
            </a:r>
            <a:r>
              <a:rPr lang="ko-KR" altLang="en-US" dirty="0"/>
              <a:t> </a:t>
            </a:r>
            <a:r>
              <a:rPr lang="en-US" altLang="ko-KR" dirty="0" err="1"/>
              <a:t>main_herolevelup_bar</a:t>
            </a:r>
            <a:r>
              <a:rPr lang="en-US" altLang="ko-KR" dirty="0"/>
              <a:t>(animation2) </a:t>
            </a:r>
            <a:r>
              <a:rPr lang="ko-KR" altLang="en-US" dirty="0"/>
              <a:t>실행 </a:t>
            </a:r>
            <a:r>
              <a:rPr lang="en-US" altLang="ko-KR" dirty="0"/>
              <a:t>(</a:t>
            </a:r>
            <a:r>
              <a:rPr lang="ko-KR" altLang="en-US" dirty="0"/>
              <a:t>루프</a:t>
            </a:r>
            <a:r>
              <a:rPr lang="en-US" altLang="ko-KR" dirty="0"/>
              <a:t>x) </a:t>
            </a:r>
            <a:r>
              <a:rPr lang="ko-KR" altLang="en-US" dirty="0"/>
              <a:t>하면서 </a:t>
            </a:r>
            <a:r>
              <a:rPr lang="ko-KR" altLang="en-US" dirty="0" err="1"/>
              <a:t>팝업창등장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아니오</a:t>
            </a:r>
            <a:r>
              <a:rPr lang="ko-KR" altLang="en-US" dirty="0"/>
              <a:t> </a:t>
            </a:r>
            <a:r>
              <a:rPr lang="ko-KR" altLang="en-US" dirty="0" err="1"/>
              <a:t>누를시</a:t>
            </a:r>
            <a:r>
              <a:rPr lang="ko-KR" altLang="en-US" dirty="0"/>
              <a:t> 다시 기본 애니메이션 루프상태로 돌아가며</a:t>
            </a:r>
            <a:endParaRPr lang="en-US" altLang="ko-KR" dirty="0"/>
          </a:p>
          <a:p>
            <a:r>
              <a:rPr lang="ko-KR" altLang="en-US" dirty="0" err="1"/>
              <a:t>예누를시</a:t>
            </a:r>
            <a:r>
              <a:rPr lang="ko-KR" altLang="en-US" dirty="0"/>
              <a:t> 다음 페이지 참고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497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27C42D-1E37-4A98-8717-30EA03C05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97" y="440422"/>
            <a:ext cx="3362150" cy="5977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710ADC-3A1B-46A9-A65C-FE53C4F94472}"/>
              </a:ext>
            </a:extLst>
          </p:cNvPr>
          <p:cNvSpPr txBox="1"/>
          <p:nvPr/>
        </p:nvSpPr>
        <p:spPr>
          <a:xfrm>
            <a:off x="5184395" y="738231"/>
            <a:ext cx="65266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업그레이드 팝업창에서 예 </a:t>
            </a:r>
            <a:r>
              <a:rPr lang="ko-KR" altLang="en-US" dirty="0" err="1"/>
              <a:t>누를시</a:t>
            </a:r>
            <a:r>
              <a:rPr lang="ko-KR" altLang="en-US" dirty="0"/>
              <a:t> 다음화면</a:t>
            </a:r>
            <a:r>
              <a:rPr lang="en-US" altLang="ko-KR" dirty="0"/>
              <a:t>(</a:t>
            </a:r>
            <a:r>
              <a:rPr lang="ko-KR" altLang="en-US" dirty="0"/>
              <a:t>임시</a:t>
            </a:r>
            <a:r>
              <a:rPr lang="en-US" altLang="ko-KR" dirty="0"/>
              <a:t>)</a:t>
            </a:r>
            <a:r>
              <a:rPr lang="ko-KR" altLang="en-US" dirty="0"/>
              <a:t>으로 전환되며</a:t>
            </a:r>
            <a:r>
              <a:rPr lang="en-US" altLang="ko-KR" dirty="0"/>
              <a:t>(</a:t>
            </a:r>
            <a:r>
              <a:rPr lang="ko-KR" altLang="en-US" dirty="0"/>
              <a:t>애니메이션 </a:t>
            </a:r>
            <a:r>
              <a:rPr lang="ko-KR" altLang="en-US" dirty="0" err="1"/>
              <a:t>시안참고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하단에 </a:t>
            </a:r>
            <a:r>
              <a:rPr lang="ko-KR" altLang="en-US" dirty="0" err="1"/>
              <a:t>레벨업</a:t>
            </a:r>
            <a:r>
              <a:rPr lang="en-US" altLang="ko-KR" dirty="0"/>
              <a:t>/</a:t>
            </a:r>
            <a:r>
              <a:rPr lang="ko-KR" altLang="en-US" dirty="0"/>
              <a:t>뒤에 이미지 애니메이션 </a:t>
            </a:r>
            <a:r>
              <a:rPr lang="ko-KR" altLang="en-US" dirty="0" err="1"/>
              <a:t>실행후</a:t>
            </a:r>
            <a:r>
              <a:rPr lang="ko-KR" altLang="en-US" dirty="0"/>
              <a:t> 상단 별 애니메이션</a:t>
            </a:r>
            <a:r>
              <a:rPr lang="en-US" altLang="ko-KR" dirty="0"/>
              <a:t>(</a:t>
            </a:r>
            <a:r>
              <a:rPr lang="en-US" altLang="ko-KR" dirty="0" err="1"/>
              <a:t>main_herolevelup_star</a:t>
            </a:r>
            <a:r>
              <a:rPr lang="en-US" altLang="ko-KR" dirty="0"/>
              <a:t>)</a:t>
            </a:r>
            <a:r>
              <a:rPr lang="ko-KR" altLang="en-US" dirty="0"/>
              <a:t> 실행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그후 </a:t>
            </a:r>
            <a:r>
              <a:rPr lang="ko-KR" altLang="en-US" dirty="0" err="1"/>
              <a:t>화면터치시</a:t>
            </a:r>
            <a:r>
              <a:rPr lang="ko-KR" altLang="en-US" dirty="0"/>
              <a:t> 영웅 </a:t>
            </a:r>
            <a:r>
              <a:rPr lang="ko-KR" altLang="en-US" dirty="0" err="1"/>
              <a:t>레벨업화면으로</a:t>
            </a:r>
            <a:r>
              <a:rPr lang="ko-KR" altLang="en-US" dirty="0"/>
              <a:t> </a:t>
            </a:r>
            <a:r>
              <a:rPr lang="ko-KR" altLang="en-US" dirty="0" err="1"/>
              <a:t>돌아감</a:t>
            </a:r>
            <a:r>
              <a:rPr lang="ko-KR" altLang="en-US" dirty="0"/>
              <a:t> 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6DFB4A-4009-40FA-8932-D14402A34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97" y="440420"/>
            <a:ext cx="3362151" cy="597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67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88</Words>
  <Application>Microsoft Office PowerPoint</Application>
  <PresentationFormat>와이드스크린</PresentationFormat>
  <Paragraphs>13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Feedbackloop</dc:creator>
  <cp:lastModifiedBy>Feedbackloop</cp:lastModifiedBy>
  <cp:revision>1</cp:revision>
  <dcterms:created xsi:type="dcterms:W3CDTF">2019-12-03T06:54:35Z</dcterms:created>
  <dcterms:modified xsi:type="dcterms:W3CDTF">2019-12-03T07:39:17Z</dcterms:modified>
</cp:coreProperties>
</file>